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hyperlink" Target="https://paulkuo.tw/articles/knowledge-pipeline-not-discipline/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FF4D4D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1371600" y="2743200"/>
            <a:ext cx="2743200" cy="2743200"/>
          </a:xfrm>
          <a:prstGeom prst="ellipse">
            <a:avLst/>
          </a:prstGeom>
          <a:solidFill>
            <a:srgbClr val="FF6B35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743200" y="731520"/>
            <a:ext cx="3657600" cy="329184"/>
          </a:xfrm>
          <a:prstGeom prst="rect">
            <a:avLst>
              <a:gd name="adj" fmla="val 50000"/>
            </a:avLst>
          </a:prstGeom>
          <a:solidFill>
            <a:srgbClr val="0B0B14"/>
          </a:solidFill>
          <a:ln w="12700">
            <a:solidFill>
              <a:srgbClr val="FF4D4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0" y="731520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快刀青衣 × 得到 App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龍蝦十日談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1371600" y="265176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位 AI 實踐者的深度對話 — 拼出 OpenClaw 浪潮的完整圖景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286000" y="33832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2286000" y="39776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篇筆記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297680" y="33832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4297680" y="39776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位嘉賓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309360" y="33832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6309360" y="39776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大議題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paulkuo.tw · Get 筆記知識管線自動產出 · 2026.03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801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463040" y="1828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王大仙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463040" y="502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飛書產品市場經理 · 龍蝦深度用戶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6839712" y="274320"/>
            <a:ext cx="786384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7" name="Text 5"/>
          <p:cNvSpPr/>
          <p:nvPr/>
        </p:nvSpPr>
        <p:spPr>
          <a:xfrm>
            <a:off x="6839712" y="274320"/>
            <a:ext cx="7863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實戰案例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7461504" y="274320"/>
            <a:ext cx="1042416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9" name="Text 7"/>
          <p:cNvSpPr/>
          <p:nvPr/>
        </p:nvSpPr>
        <p:spPr>
          <a:xfrm>
            <a:off x="7461504" y="274320"/>
            <a:ext cx="10424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RPA+AI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個實戰案例，把龍蝦和日常工作結合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5303520" cy="256032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508760"/>
            <a:ext cx="54864" cy="2560320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16002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核心觀點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1920240"/>
            <a:ext cx="4754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案例一：30 分鐘部署→自動點餐→35.9 元晚餐送達（情緒價值）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案例二：RPA 抓數據 + 龍蝦分析 = 幾分鐘完成爆款報告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案例三：北汽福田 AI 守夜人，春節無人巡檢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943600" y="1508760"/>
            <a:ext cx="2834640" cy="2560320"/>
          </a:xfrm>
          <a:prstGeom prst="rect">
            <a:avLst/>
          </a:prstGeom>
          <a:solidFill>
            <a:srgbClr val="1C1C2B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645920"/>
            <a:ext cx="320040" cy="320040"/>
          </a:xfrm>
          <a:prstGeom prst="rect">
            <a:avLst/>
          </a:prstGeom>
          <a:solidFill>
            <a:srgbClr val="FF4D4D">
              <a:alpha val="2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126480" y="1572768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126480" y="205740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好的 OpenClaw 助手是養出來的，不是裝出來的。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26480" y="37490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王大仙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4141F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龍蝦十日談  ·  第 8/10 場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802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463040" y="1828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王潤宇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463040" y="502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創始人 IP 操盤顧問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6327648" y="274320"/>
            <a:ext cx="1042416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7" name="Text 5"/>
          <p:cNvSpPr/>
          <p:nvPr/>
        </p:nvSpPr>
        <p:spPr>
          <a:xfrm>
            <a:off x="6327648" y="274320"/>
            <a:ext cx="10424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 重構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7717536" y="274320"/>
            <a:ext cx="786384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9" name="Text 7"/>
          <p:cNvSpPr/>
          <p:nvPr/>
        </p:nvSpPr>
        <p:spPr>
          <a:xfrm>
            <a:off x="7717536" y="274320"/>
            <a:ext cx="7863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效率工具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龍蝦來了，個人的 AI 效率組合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5303520" cy="256032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508760"/>
            <a:ext cx="54864" cy="2560320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16002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核心觀點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1920240"/>
            <a:ext cx="4754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 是算力不足時代的過渡產物——AI 有目標就能自主規劃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錄音卡 + 龍蝦：90% 重複工作 AI 完成，朋友圈從 1hr→10min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延伸：新員工培訓、銷冠經驗沉澱、學生複習、孩子成長記錄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943600" y="1508760"/>
            <a:ext cx="2834640" cy="2560320"/>
          </a:xfrm>
          <a:prstGeom prst="rect">
            <a:avLst/>
          </a:prstGeom>
          <a:solidFill>
            <a:srgbClr val="1C1C2B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645920"/>
            <a:ext cx="320040" cy="320040"/>
          </a:xfrm>
          <a:prstGeom prst="rect">
            <a:avLst/>
          </a:prstGeom>
          <a:solidFill>
            <a:srgbClr val="FF4D4D">
              <a:alpha val="2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126480" y="1572768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126480" y="205740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你負責數據，AI 負責聰明。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26480" y="37490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王潤宇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4141F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龍蝦十日談  ·  第 9/10 場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803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463040" y="1828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曲曉音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463040" y="502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Skillboss 創始人 · 史丹佛 · a16z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51776" y="274320"/>
            <a:ext cx="530352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7" name="Text 5"/>
          <p:cNvSpPr/>
          <p:nvPr/>
        </p:nvSpPr>
        <p:spPr>
          <a:xfrm>
            <a:off x="7351776" y="274320"/>
            <a:ext cx="5303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矽谷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7205472" y="274320"/>
            <a:ext cx="1298448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9" name="Text 7"/>
          <p:cNvSpPr/>
          <p:nvPr/>
        </p:nvSpPr>
        <p:spPr>
          <a:xfrm>
            <a:off x="7205472" y="274320"/>
            <a:ext cx="12984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創業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矽谷視角，哪些 Agent 創業正在發生？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5303520" cy="256032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508760"/>
            <a:ext cx="54864" cy="2560320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16002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核心觀點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1920240"/>
            <a:ext cx="4754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本質：從「人表達方案 AI 執行」進化為「人表達慾望 AI 設計方案」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四大創業方向：內容生成、客戶開發、AI 自我訓練、一人公司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YC 取消不投單人創始人規則，預測出現首個一人獨角獸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943600" y="1508760"/>
            <a:ext cx="2834640" cy="2560320"/>
          </a:xfrm>
          <a:prstGeom prst="rect">
            <a:avLst/>
          </a:prstGeom>
          <a:solidFill>
            <a:srgbClr val="1C1C2B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645920"/>
            <a:ext cx="320040" cy="320040"/>
          </a:xfrm>
          <a:prstGeom prst="rect">
            <a:avLst/>
          </a:prstGeom>
          <a:solidFill>
            <a:srgbClr val="FF4D4D">
              <a:alpha val="2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126480" y="1572768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126480" y="205740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成熟度標誌：從工具調用到目標拆解→自主決策→結果優化的全流程閉環。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26480" y="37490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曲曉音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4141F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龍蝦十日談  ·  第 10/10 場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跨集核心洞察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173736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594360" y="1234440"/>
            <a:ext cx="347472" cy="347472"/>
          </a:xfrm>
          <a:prstGeom prst="ellipse">
            <a:avLst/>
          </a:prstGeom>
          <a:solidFill>
            <a:srgbClr val="FF4D4D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23444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94360" y="16002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判斷力 &gt; 執行力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94360" y="192024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替代任務，不替代人。做什麼、怎麼做、好不好，人類不可替代。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291840" y="1097280"/>
            <a:ext cx="2651760" cy="173736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29000" y="1234440"/>
            <a:ext cx="347472" cy="347472"/>
          </a:xfrm>
          <a:prstGeom prst="ellipse">
            <a:avLst/>
          </a:prstGeom>
          <a:solidFill>
            <a:srgbClr val="FF4D4D"/>
          </a:solidFill>
          <a:ln/>
        </p:spPr>
      </p:sp>
      <p:sp>
        <p:nvSpPr>
          <p:cNvPr id="10" name="Text 8"/>
          <p:cNvSpPr/>
          <p:nvPr/>
        </p:nvSpPr>
        <p:spPr>
          <a:xfrm>
            <a:off x="3429000" y="123444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429000" y="16002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養蝦 ≠ 裝蝦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429000" y="192024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命名、靈魂文檔、持續反饋，建立共生關係。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6126480" y="1097280"/>
            <a:ext cx="2651760" cy="173736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263640" y="1234440"/>
            <a:ext cx="347472" cy="347472"/>
          </a:xfrm>
          <a:prstGeom prst="ellipse">
            <a:avLst/>
          </a:prstGeom>
          <a:solidFill>
            <a:srgbClr val="FF4D4D"/>
          </a:solidFill>
          <a:ln/>
        </p:spPr>
      </p:sp>
      <p:sp>
        <p:nvSpPr>
          <p:cNvPr id="15" name="Text 13"/>
          <p:cNvSpPr/>
          <p:nvPr/>
        </p:nvSpPr>
        <p:spPr>
          <a:xfrm>
            <a:off x="6263640" y="123444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263640" y="16002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一人公司時代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263640" y="192024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單人 + AI = 5-10 人團隊，YC 已認可。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57200" y="3017520"/>
            <a:ext cx="2651760" cy="173736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94360" y="3154680"/>
            <a:ext cx="347472" cy="347472"/>
          </a:xfrm>
          <a:prstGeom prst="ellipse">
            <a:avLst/>
          </a:prstGeom>
          <a:solidFill>
            <a:srgbClr val="FF4D4D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315468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94360" y="35204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風險不可忽視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94360" y="384048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成本失控、權限洩漏、第三方技能。三個月分階段落地。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291840" y="3017520"/>
            <a:ext cx="2651760" cy="173736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429000" y="3154680"/>
            <a:ext cx="347472" cy="347472"/>
          </a:xfrm>
          <a:prstGeom prst="ellipse">
            <a:avLst/>
          </a:prstGeom>
          <a:solidFill>
            <a:srgbClr val="FF4D4D"/>
          </a:solidFill>
          <a:ln/>
        </p:spPr>
      </p:sp>
      <p:sp>
        <p:nvSpPr>
          <p:cNvPr id="25" name="Text 23"/>
          <p:cNvSpPr/>
          <p:nvPr/>
        </p:nvSpPr>
        <p:spPr>
          <a:xfrm>
            <a:off x="3429000" y="315468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429000" y="35204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放手才釋放 AI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429000" y="384048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非技術者被迫進入「大師層」反而更能發揮。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126480" y="3017520"/>
            <a:ext cx="2651760" cy="173736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263640" y="3154680"/>
            <a:ext cx="347472" cy="347472"/>
          </a:xfrm>
          <a:prstGeom prst="ellipse">
            <a:avLst/>
          </a:prstGeom>
          <a:solidFill>
            <a:srgbClr val="FF4D4D"/>
          </a:solidFill>
          <a:ln/>
        </p:spPr>
      </p:sp>
      <p:sp>
        <p:nvSpPr>
          <p:cNvPr id="30" name="Text 28"/>
          <p:cNvSpPr/>
          <p:nvPr/>
        </p:nvSpPr>
        <p:spPr>
          <a:xfrm>
            <a:off x="6263640" y="315468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263640" y="35204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數據是新石油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263640" y="384048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你負責數據，AI 負責聰明。持續產生 + 加工利用。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0" y="457200"/>
            <a:ext cx="3657600" cy="3657600"/>
          </a:xfrm>
          <a:prstGeom prst="ellipse">
            <a:avLst/>
          </a:prstGeom>
          <a:solidFill>
            <a:srgbClr val="FF4D4D">
              <a:alpha val="7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知識管線，不靠紀律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1371600" y="246888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從得到 App → Get 筆記 → 本機同步 → AI 結構化整理 → 自動產出</a:t>
            </a:r>
            <a:endParaRPr lang="en-US" sz="1300" dirty="0"/>
          </a:p>
          <a:p>
            <a:pPr algn="ctr"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這份簡報的每一頁內容，都由知識管線自動生成。</a:t>
            </a:r>
            <a:endParaRPr lang="en-US" sz="1300" dirty="0"/>
          </a:p>
        </p:txBody>
      </p:sp>
      <p:sp>
        <p:nvSpPr>
          <p:cNvPr id="5" name="Text 3">
            <a:hlinkClick r:id="rId1" tooltip=""/>
          </p:cNvPr>
          <p:cNvSpPr/>
          <p:nvPr/>
        </p:nvSpPr>
        <p:spPr>
          <a:xfrm>
            <a:off x="1371600" y="347472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u="sng" dirty="0">
                <a:solidFill>
                  <a:srgbClr val="FF4D4D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paulkuo.tw/articles/knowledge-pipeline-not-discipline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42062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Paul Kuo · 2026.03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系列結構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兩大階段：先看清龍蝦，再用起龍蝦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3931920" cy="329184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80160"/>
            <a:ext cx="3931920" cy="54864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46304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第一階段：看清龍蝦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178308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能力邊界與趨勢洞察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31520" y="2194560"/>
            <a:ext cx="3474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794  張鵬 — 大模型的技術上限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795  甯遼原 — Agent 經濟的個人機會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798  尹會生 — 企業風險與收益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799  李寧 — 人的價值重估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280160"/>
            <a:ext cx="3931920" cy="329184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280160"/>
            <a:ext cx="3931920" cy="54864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0" y="146304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6B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第二階段：用起龍蝦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29200" y="178308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場景落地與實戰指南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0" y="2194560"/>
            <a:ext cx="3474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796  凱叔 — 孩子與家長教育應對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797  卡茲克 — 微信龍蝦插件應用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800  楊天潤 — 非技術者的逆向優勢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801  王大仙 — 3 個實戰案例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802  王潤宇 — 個人 AI 效率組合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803  曲曉音 — 矽谷 Agent 創業全景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794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463040" y="1828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張鵬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463040" y="502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智譜 CEO · GLM 系列模型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4425696" y="274320"/>
            <a:ext cx="1298448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7" name="Text 5"/>
          <p:cNvSpPr/>
          <p:nvPr/>
        </p:nvSpPr>
        <p:spPr>
          <a:xfrm>
            <a:off x="4425696" y="274320"/>
            <a:ext cx="12984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OpenClaw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6839712" y="274320"/>
            <a:ext cx="786384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9" name="Text 7"/>
          <p:cNvSpPr/>
          <p:nvPr/>
        </p:nvSpPr>
        <p:spPr>
          <a:xfrm>
            <a:off x="6839712" y="274320"/>
            <a:ext cx="7863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人機協作</a:t>
            </a:r>
            <a:endParaRPr lang="en-US" sz="700" dirty="0"/>
          </a:p>
        </p:txBody>
      </p:sp>
      <p:sp>
        <p:nvSpPr>
          <p:cNvPr id="10" name="Shape 8"/>
          <p:cNvSpPr/>
          <p:nvPr/>
        </p:nvSpPr>
        <p:spPr>
          <a:xfrm>
            <a:off x="7589520" y="274320"/>
            <a:ext cx="914400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11" name="Text 9"/>
          <p:cNvSpPr/>
          <p:nvPr/>
        </p:nvSpPr>
        <p:spPr>
          <a:xfrm>
            <a:off x="7589520" y="274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GLM-5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大模型越來越強，AI 助理會變成什麼樣？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457200" y="1508760"/>
            <a:ext cx="5303520" cy="256032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1508760"/>
            <a:ext cx="54864" cy="2560320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16002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核心觀點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31520" y="1920240"/>
            <a:ext cx="4754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OpenClaw 爆火三大原因：基座模型到位、開放框架、打通 IM 通道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 生成從 3 天縮短至 0.5 小時，歐洲簽證自動填表，內容創作日常自動化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「一人小隊」概念：一人 + 龍蝦 = 原需 4-5 人的團隊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943600" y="1508760"/>
            <a:ext cx="2834640" cy="2560320"/>
          </a:xfrm>
          <a:prstGeom prst="rect">
            <a:avLst/>
          </a:prstGeom>
          <a:solidFill>
            <a:srgbClr val="1C1C2B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26480" y="1645920"/>
            <a:ext cx="320040" cy="320040"/>
          </a:xfrm>
          <a:prstGeom prst="rect">
            <a:avLst/>
          </a:prstGeom>
          <a:solidFill>
            <a:srgbClr val="FF4D4D">
              <a:alpha val="2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6126480" y="1572768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126480" y="205740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你把它當一個錘子，它永遠是錘子。但今天的 AI 可能今天是錘子，明天是刀，後天是電鋸。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126480" y="37490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張鵬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4141F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龍蝦十日談  ·  第 1/10 場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795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463040" y="1828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甯遼原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463040" y="502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TTC 聯合創始人 · 1000+ AI 企業招聘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6583680" y="274320"/>
            <a:ext cx="914400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0" y="274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人才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7589520" y="274320"/>
            <a:ext cx="914400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9" name="Text 7"/>
          <p:cNvSpPr/>
          <p:nvPr/>
        </p:nvSpPr>
        <p:spPr>
          <a:xfrm>
            <a:off x="7589520" y="274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養蝦方法論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 經濟時代，成就自己的機會在哪？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5303520" cy="256032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508760"/>
            <a:ext cx="54864" cy="2560320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16002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核心觀點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1920240"/>
            <a:ext cx="4754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六種「不科學養蝦法」：摸彩票、許願型、雞娃型、PUA 型、溺愛型、渣男型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科學養蝦：養親蝦、從已知任務入手、拆分專項 AI 團隊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高價值人才 = 駕馭 AI + 可衡量結果 + 獨特才能或審美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943600" y="1508760"/>
            <a:ext cx="2834640" cy="2560320"/>
          </a:xfrm>
          <a:prstGeom prst="rect">
            <a:avLst/>
          </a:prstGeom>
          <a:solidFill>
            <a:srgbClr val="1C1C2B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645920"/>
            <a:ext cx="320040" cy="320040"/>
          </a:xfrm>
          <a:prstGeom prst="rect">
            <a:avLst/>
          </a:prstGeom>
          <a:solidFill>
            <a:srgbClr val="FF4D4D">
              <a:alpha val="2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126480" y="1572768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126480" y="205740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個人積累是核心輸入。用戶提供方向、判斷標準、審美，AI 將其放大為結果。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26480" y="37490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甯遼原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4141F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龍蝦十日談  ·  第 2/10 場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796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463040" y="1828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凱叔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463040" y="502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凱叔講故事創始人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6583680" y="274320"/>
            <a:ext cx="914400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0" y="274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育兒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7717536" y="274320"/>
            <a:ext cx="786384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9" name="Text 7"/>
          <p:cNvSpPr/>
          <p:nvPr/>
        </p:nvSpPr>
        <p:spPr>
          <a:xfrm>
            <a:off x="7717536" y="274320"/>
            <a:ext cx="7863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系統能力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OpenClaw 來了，孩子與家長怎麼辦？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5303520" cy="256032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508760"/>
            <a:ext cx="54864" cy="2560320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16002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核心觀點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1920240"/>
            <a:ext cx="4754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為每隻龍蝦命名並撰寫靈魂文檔：弦上、留白、靈犀、經略、入魂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三層判斷力模型：判斷做什麼 → 判斷怎麼做 → 判斷驗收標準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 500 元 + AI 將 12 年 460 個故事轉化為互動劇本殺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943600" y="1508760"/>
            <a:ext cx="2834640" cy="2560320"/>
          </a:xfrm>
          <a:prstGeom prst="rect">
            <a:avLst/>
          </a:prstGeom>
          <a:solidFill>
            <a:srgbClr val="1C1C2B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645920"/>
            <a:ext cx="320040" cy="320040"/>
          </a:xfrm>
          <a:prstGeom prst="rect">
            <a:avLst/>
          </a:prstGeom>
          <a:solidFill>
            <a:srgbClr val="FF4D4D">
              <a:alpha val="2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126480" y="1572768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126480" y="205740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會很自信地搞砸任何一件事。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26480" y="37490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凱叔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4141F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龍蝦十日談  ·  第 3/10 場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797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463040" y="1828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卡茲克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463040" y="502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百萬粉 AI 博主 · 年產 260 篇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6839712" y="274320"/>
            <a:ext cx="786384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7" name="Text 5"/>
          <p:cNvSpPr/>
          <p:nvPr/>
        </p:nvSpPr>
        <p:spPr>
          <a:xfrm>
            <a:off x="6839712" y="274320"/>
            <a:ext cx="7863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微信插件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7589520" y="274320"/>
            <a:ext cx="914400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9" name="Text 7"/>
          <p:cNvSpPr/>
          <p:nvPr/>
        </p:nvSpPr>
        <p:spPr>
          <a:xfrm>
            <a:off x="7589520" y="274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教育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微信接入龍蝦，能幫你做哪些事？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5303520" cy="256032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508760"/>
            <a:ext cx="54864" cy="2560320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16002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核心觀點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1920240"/>
            <a:ext cx="4754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微信龍蝦插件 = 一級入口，本質是 AI 工具的標準化接口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 技能包決定體驗差異：提升能力型 vs 自動化執行型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吞噬 60-70 分工作，裁員邏輯：效益好也裁員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943600" y="1508760"/>
            <a:ext cx="2834640" cy="2560320"/>
          </a:xfrm>
          <a:prstGeom prst="rect">
            <a:avLst/>
          </a:prstGeom>
          <a:solidFill>
            <a:srgbClr val="1C1C2B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645920"/>
            <a:ext cx="320040" cy="320040"/>
          </a:xfrm>
          <a:prstGeom prst="rect">
            <a:avLst/>
          </a:prstGeom>
          <a:solidFill>
            <a:srgbClr val="FF4D4D">
              <a:alpha val="2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126480" y="1572768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126480" y="205740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越發達，越需要增加面對面交流。線下活動是真實世界的錨點。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26480" y="37490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卡茲克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4141F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龍蝦十日談  ·  第 4/10 場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798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463040" y="1828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尹會生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463040" y="502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極客邦副總裁 · AI 落地專家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6583680" y="274320"/>
            <a:ext cx="914400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0" y="274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企業 AI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7717536" y="274320"/>
            <a:ext cx="786384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9" name="Text 7"/>
          <p:cNvSpPr/>
          <p:nvPr/>
        </p:nvSpPr>
        <p:spPr>
          <a:xfrm>
            <a:off x="7717536" y="274320"/>
            <a:ext cx="7863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風險管理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企業用龍蝦，有哪些風險和收益？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5303520" cy="256032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508760"/>
            <a:ext cx="54864" cy="2560320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16002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核心觀點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1920240"/>
            <a:ext cx="4754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三大致命陷阱：成本失控（單日數萬$）、權限洩漏、技能濫用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三個月作戰地圖：祛魅期→陣痛期→流程重構期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高收益場景：客服銷售、內容生產、非結構化數據處理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943600" y="1508760"/>
            <a:ext cx="2834640" cy="2560320"/>
          </a:xfrm>
          <a:prstGeom prst="rect">
            <a:avLst/>
          </a:prstGeom>
          <a:solidFill>
            <a:srgbClr val="1C1C2B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645920"/>
            <a:ext cx="320040" cy="320040"/>
          </a:xfrm>
          <a:prstGeom prst="rect">
            <a:avLst/>
          </a:prstGeom>
          <a:solidFill>
            <a:srgbClr val="FF4D4D">
              <a:alpha val="2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126480" y="1572768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126480" y="205740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企業應關注自身流程資產的沉澱，而非依賴單一工具。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26480" y="37490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尹會生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4141F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龍蝦十日談  ·  第 5/10 場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799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463040" y="1828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李寧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463040" y="502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清華經管教授 · AI 組織變革研究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095744" y="274320"/>
            <a:ext cx="658368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7" name="Text 5"/>
          <p:cNvSpPr/>
          <p:nvPr/>
        </p:nvSpPr>
        <p:spPr>
          <a:xfrm>
            <a:off x="7095744" y="274320"/>
            <a:ext cx="6583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生產力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7717536" y="274320"/>
            <a:ext cx="786384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9" name="Text 7"/>
          <p:cNvSpPr/>
          <p:nvPr/>
        </p:nvSpPr>
        <p:spPr>
          <a:xfrm>
            <a:off x="7717536" y="274320"/>
            <a:ext cx="7863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組織進化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這麼能幹活，人的價值怎麼重估？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5303520" cy="256032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508760"/>
            <a:ext cx="54864" cy="2560320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16002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核心觀點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1920240"/>
            <a:ext cx="4754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「人天」指標失效：8hr 專案中個人僅投入 40 分鐘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碎片化注意力成為「超能力」——想法成為核心稀缺資源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組織三大障礙：思維慣性、合規風險、時間稀缺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943600" y="1508760"/>
            <a:ext cx="2834640" cy="2560320"/>
          </a:xfrm>
          <a:prstGeom prst="rect">
            <a:avLst/>
          </a:prstGeom>
          <a:solidFill>
            <a:srgbClr val="1C1C2B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645920"/>
            <a:ext cx="320040" cy="320040"/>
          </a:xfrm>
          <a:prstGeom prst="rect">
            <a:avLst/>
          </a:prstGeom>
          <a:solidFill>
            <a:srgbClr val="FF4D4D">
              <a:alpha val="2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126480" y="1572768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126480" y="205740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對組織的衝擊是底層邏輯重構——如從鰓呼吸到肺呼吸，而非簡單變革。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26480" y="37490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李寧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4141F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龍蝦十日談  ·  第 6/10 場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0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4D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800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463040" y="1828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楊天潤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463040" y="502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Naughty Labs CEO · 72hr 全球前 30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047488" y="274320"/>
            <a:ext cx="1682496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7" name="Text 5"/>
          <p:cNvSpPr/>
          <p:nvPr/>
        </p:nvSpPr>
        <p:spPr>
          <a:xfrm>
            <a:off x="5047488" y="274320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Claw Native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7845552" y="274320"/>
            <a:ext cx="658368" cy="228600"/>
          </a:xfrm>
          <a:prstGeom prst="rect">
            <a:avLst/>
          </a:prstGeom>
          <a:solidFill>
            <a:srgbClr val="1C1C2B"/>
          </a:solidFill>
          <a:ln/>
        </p:spPr>
      </p:sp>
      <p:sp>
        <p:nvSpPr>
          <p:cNvPr id="9" name="Text 7"/>
          <p:cNvSpPr/>
          <p:nvPr/>
        </p:nvSpPr>
        <p:spPr>
          <a:xfrm>
            <a:off x="7845552" y="274320"/>
            <a:ext cx="6583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非技術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不會技術，普通人怎麼跟上龍蝦潮？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5303520" cy="2560320"/>
          </a:xfrm>
          <a:prstGeom prst="rect">
            <a:avLst/>
          </a:prstGeom>
          <a:solidFill>
            <a:srgbClr val="14141F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508760"/>
            <a:ext cx="54864" cy="2560320"/>
          </a:xfrm>
          <a:prstGeom prst="rect">
            <a:avLst/>
          </a:prstGeom>
          <a:solidFill>
            <a:srgbClr val="FF4D4D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16002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核心觀點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1920240"/>
            <a:ext cx="4754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使用三層級：工具→員工→大師。非技術者被迫進入最高層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「龍蝦原生」概念：自然語言 = 終極程式語言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E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核心素質：好奇心、想像力、勇氣。ADHD 特質成為稀缺競爭力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943600" y="1508760"/>
            <a:ext cx="2834640" cy="2560320"/>
          </a:xfrm>
          <a:prstGeom prst="rect">
            <a:avLst/>
          </a:prstGeom>
          <a:solidFill>
            <a:srgbClr val="1C1C2B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645920"/>
            <a:ext cx="320040" cy="320040"/>
          </a:xfrm>
          <a:prstGeom prst="rect">
            <a:avLst/>
          </a:prstGeom>
          <a:solidFill>
            <a:srgbClr val="FF4D4D">
              <a:alpha val="2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126480" y="1572768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126480" y="205740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若 AI 是法拉利，不應讓它跟在腳踏車後面慢走。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26480" y="37490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楊天潤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4141F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龍蝦十日談  ·  第 7/10 場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龍蝦十日談 — 知識總覽</dc:title>
  <dc:subject>PptxGenJS Presentation</dc:subject>
  <dc:creator>Paul Kuo</dc:creator>
  <cp:lastModifiedBy>Paul Kuo</cp:lastModifiedBy>
  <cp:revision>1</cp:revision>
  <dcterms:created xsi:type="dcterms:W3CDTF">2026-03-29T09:56:49Z</dcterms:created>
  <dcterms:modified xsi:type="dcterms:W3CDTF">2026-03-29T09:56:49Z</dcterms:modified>
</cp:coreProperties>
</file>